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13" autoAdjust="0"/>
    <p:restoredTop sz="94660"/>
  </p:normalViewPr>
  <p:slideViewPr>
    <p:cSldViewPr snapToGrid="0">
      <p:cViewPr varScale="1">
        <p:scale>
          <a:sx n="74" d="100"/>
          <a:sy n="74" d="100"/>
        </p:scale>
        <p:origin x="45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098478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2674743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1047561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461248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93632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595428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5302789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3016203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41344650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9370516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862556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IN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N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29EBB7-12C0-4279-BB56-807D12E2CFE7}" type="datetimeFigureOut">
              <a:rPr lang="en-IN" smtClean="0"/>
              <a:t>17-10-2017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BF70F1-2F9C-4827-A397-E90F62DD69E5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962016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image" Target="../media/image12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Relationship Id="rId1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1737" y="2308463"/>
            <a:ext cx="3528527" cy="392058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1067" y="2318831"/>
            <a:ext cx="3509866" cy="389985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499" y="2337089"/>
            <a:ext cx="3477002" cy="3863335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7499" y="2337089"/>
            <a:ext cx="3477002" cy="3863335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94" y="2290638"/>
            <a:ext cx="3560613" cy="3956236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94" y="2290638"/>
            <a:ext cx="3560613" cy="3956236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5694" y="2290638"/>
            <a:ext cx="3560613" cy="3956236"/>
          </a:xfrm>
          <a:prstGeom prst="rect">
            <a:avLst/>
          </a:prstGeom>
        </p:spPr>
      </p:pic>
      <p:sp>
        <p:nvSpPr>
          <p:cNvPr id="22" name="TextBox 21"/>
          <p:cNvSpPr txBox="1"/>
          <p:nvPr/>
        </p:nvSpPr>
        <p:spPr>
          <a:xfrm>
            <a:off x="2836506" y="298580"/>
            <a:ext cx="569167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 smtClean="0"/>
              <a:t>White</a:t>
            </a:r>
            <a:r>
              <a:rPr lang="en-IN" dirty="0" smtClean="0"/>
              <a:t> </a:t>
            </a:r>
            <a:r>
              <a:rPr lang="en-IN" sz="2400" dirty="0" smtClean="0"/>
              <a:t>Illusion</a:t>
            </a:r>
            <a:endParaRPr lang="en-IN" sz="2400" dirty="0"/>
          </a:p>
        </p:txBody>
      </p:sp>
    </p:spTree>
    <p:extLst>
      <p:ext uri="{BB962C8B-B14F-4D97-AF65-F5344CB8AC3E}">
        <p14:creationId xmlns:p14="http://schemas.microsoft.com/office/powerpoint/2010/main" val="88329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2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>Hewlett-Packard Company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sonalidhali</dc:creator>
  <cp:lastModifiedBy>user</cp:lastModifiedBy>
  <cp:revision>13</cp:revision>
  <dcterms:created xsi:type="dcterms:W3CDTF">2017-10-13T10:55:45Z</dcterms:created>
  <dcterms:modified xsi:type="dcterms:W3CDTF">2017-10-17T05:26:59Z</dcterms:modified>
</cp:coreProperties>
</file>