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F9EE8-E75F-484E-87F8-2985E352C706}" type="datetimeFigureOut">
              <a:rPr lang="en-US" smtClean="0"/>
              <a:pPr/>
              <a:t>4/15/2016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E0402-4BB9-4672-901D-8456E3B5CECF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952750"/>
            <a:ext cx="438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EW3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1524000"/>
            <a:ext cx="2857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EW4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1524000"/>
            <a:ext cx="2857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omasbc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1" y="1214422"/>
            <a:ext cx="1894535" cy="1214446"/>
          </a:xfrm>
          <a:prstGeom prst="rect">
            <a:avLst/>
          </a:prstGeom>
        </p:spPr>
      </p:pic>
      <p:pic>
        <p:nvPicPr>
          <p:cNvPr id="3" name="Picture 2" descr="somasbc2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214422"/>
            <a:ext cx="1894536" cy="1214446"/>
          </a:xfrm>
          <a:prstGeom prst="rect">
            <a:avLst/>
          </a:prstGeom>
        </p:spPr>
      </p:pic>
      <p:pic>
        <p:nvPicPr>
          <p:cNvPr id="4" name="Picture 3" descr="somasbc3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1214422"/>
            <a:ext cx="1928826" cy="1236427"/>
          </a:xfrm>
          <a:prstGeom prst="rect">
            <a:avLst/>
          </a:prstGeom>
        </p:spPr>
      </p:pic>
      <p:pic>
        <p:nvPicPr>
          <p:cNvPr id="5" name="Picture 4" descr="somasbc4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2928934"/>
            <a:ext cx="1894536" cy="1214446"/>
          </a:xfrm>
          <a:prstGeom prst="rect">
            <a:avLst/>
          </a:prstGeom>
        </p:spPr>
      </p:pic>
      <p:pic>
        <p:nvPicPr>
          <p:cNvPr id="6" name="Picture 5" descr="somasbc5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678" y="2928934"/>
            <a:ext cx="1928826" cy="1236427"/>
          </a:xfrm>
          <a:prstGeom prst="rect">
            <a:avLst/>
          </a:prstGeom>
        </p:spPr>
      </p:pic>
      <p:pic>
        <p:nvPicPr>
          <p:cNvPr id="7" name="Picture 6" descr="somasbc6.bm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9256" y="2928934"/>
            <a:ext cx="1857388" cy="119063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xel_32_White_square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785794"/>
            <a:ext cx="2782268" cy="2714644"/>
          </a:xfrm>
          <a:prstGeom prst="rect">
            <a:avLst/>
          </a:prstGeom>
        </p:spPr>
      </p:pic>
      <p:pic>
        <p:nvPicPr>
          <p:cNvPr id="3" name="Picture 2" descr="pixel_32_White_equal_eyeestimated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785794"/>
            <a:ext cx="2743583" cy="2676899"/>
          </a:xfrm>
          <a:prstGeom prst="rect">
            <a:avLst/>
          </a:prstGeom>
        </p:spPr>
      </p:pic>
      <p:pic>
        <p:nvPicPr>
          <p:cNvPr id="4" name="Picture 3" descr="pixel_32_White_elongated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785794"/>
            <a:ext cx="2743583" cy="26768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952750"/>
            <a:ext cx="438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3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952750"/>
            <a:ext cx="438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4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952750"/>
            <a:ext cx="438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5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952750"/>
            <a:ext cx="4381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bc_mod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2500306"/>
            <a:ext cx="1500198" cy="1500198"/>
          </a:xfrm>
          <a:prstGeom prst="rect">
            <a:avLst/>
          </a:prstGeom>
        </p:spPr>
      </p:pic>
      <p:pic>
        <p:nvPicPr>
          <p:cNvPr id="3" name="Picture 2" descr="sbc_mod_mod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1357298"/>
            <a:ext cx="1018705" cy="2214577"/>
          </a:xfrm>
          <a:prstGeom prst="rect">
            <a:avLst/>
          </a:prstGeom>
        </p:spPr>
      </p:pic>
      <p:pic>
        <p:nvPicPr>
          <p:cNvPr id="4" name="Picture 3" descr="sbc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928670"/>
            <a:ext cx="1428760" cy="1428760"/>
          </a:xfrm>
          <a:prstGeom prst="rect">
            <a:avLst/>
          </a:prstGeom>
        </p:spPr>
      </p:pic>
      <p:pic>
        <p:nvPicPr>
          <p:cNvPr id="5" name="Picture 4" descr="WI1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570" y="1500174"/>
            <a:ext cx="978701" cy="2127610"/>
          </a:xfrm>
          <a:prstGeom prst="rect">
            <a:avLst/>
          </a:prstGeom>
        </p:spPr>
      </p:pic>
      <p:pic>
        <p:nvPicPr>
          <p:cNvPr id="6" name="Picture 5" descr="WI2_mod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6248" y="1428736"/>
            <a:ext cx="1004893" cy="21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EW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54" y="1428736"/>
            <a:ext cx="285750" cy="3810000"/>
          </a:xfrm>
          <a:prstGeom prst="rect">
            <a:avLst/>
          </a:prstGeom>
        </p:spPr>
      </p:pic>
      <p:pic>
        <p:nvPicPr>
          <p:cNvPr id="3" name="Picture 2" descr="WINEW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428736"/>
            <a:ext cx="285750" cy="3810000"/>
          </a:xfrm>
          <a:prstGeom prst="rect">
            <a:avLst/>
          </a:prstGeom>
        </p:spPr>
      </p:pic>
      <p:pic>
        <p:nvPicPr>
          <p:cNvPr id="4" name="Picture 3" descr="WINEW6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1428736"/>
            <a:ext cx="28575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EW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1524000"/>
            <a:ext cx="2857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EW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1524000"/>
            <a:ext cx="2857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SOMAMITRA</dc:creator>
  <cp:lastModifiedBy>SOMAMITRA</cp:lastModifiedBy>
  <cp:revision>9</cp:revision>
  <dcterms:created xsi:type="dcterms:W3CDTF">2016-04-07T09:35:48Z</dcterms:created>
  <dcterms:modified xsi:type="dcterms:W3CDTF">2016-04-15T13:29:35Z</dcterms:modified>
</cp:coreProperties>
</file>