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42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7E42D-5314-4C44-B55B-15738EEDFD83}" type="datetimeFigureOut">
              <a:rPr lang="en-US" smtClean="0"/>
              <a:pPr/>
              <a:t>4/7/2016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FC5C5-0E3F-42E9-AFCE-9E7B8AEE95B3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  <p:transition advClick="0" advTm="1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7E42D-5314-4C44-B55B-15738EEDFD83}" type="datetimeFigureOut">
              <a:rPr lang="en-US" smtClean="0"/>
              <a:pPr/>
              <a:t>4/7/2016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FC5C5-0E3F-42E9-AFCE-9E7B8AEE95B3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  <p:transition advClick="0" advTm="1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7E42D-5314-4C44-B55B-15738EEDFD83}" type="datetimeFigureOut">
              <a:rPr lang="en-US" smtClean="0"/>
              <a:pPr/>
              <a:t>4/7/2016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FC5C5-0E3F-42E9-AFCE-9E7B8AEE95B3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  <p:transition advClick="0" advTm="1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7E42D-5314-4C44-B55B-15738EEDFD83}" type="datetimeFigureOut">
              <a:rPr lang="en-US" smtClean="0"/>
              <a:pPr/>
              <a:t>4/7/2016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FC5C5-0E3F-42E9-AFCE-9E7B8AEE95B3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  <p:transition advClick="0" advTm="1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7E42D-5314-4C44-B55B-15738EEDFD83}" type="datetimeFigureOut">
              <a:rPr lang="en-US" smtClean="0"/>
              <a:pPr/>
              <a:t>4/7/2016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FC5C5-0E3F-42E9-AFCE-9E7B8AEE95B3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  <p:transition advClick="0" advTm="1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7E42D-5314-4C44-B55B-15738EEDFD83}" type="datetimeFigureOut">
              <a:rPr lang="en-US" smtClean="0"/>
              <a:pPr/>
              <a:t>4/7/2016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FC5C5-0E3F-42E9-AFCE-9E7B8AEE95B3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  <p:transition advClick="0" advTm="1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7E42D-5314-4C44-B55B-15738EEDFD83}" type="datetimeFigureOut">
              <a:rPr lang="en-US" smtClean="0"/>
              <a:pPr/>
              <a:t>4/7/2016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FC5C5-0E3F-42E9-AFCE-9E7B8AEE95B3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  <p:transition advClick="0" advTm="1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7E42D-5314-4C44-B55B-15738EEDFD83}" type="datetimeFigureOut">
              <a:rPr lang="en-US" smtClean="0"/>
              <a:pPr/>
              <a:t>4/7/2016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FC5C5-0E3F-42E9-AFCE-9E7B8AEE95B3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  <p:transition advClick="0" advTm="1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7E42D-5314-4C44-B55B-15738EEDFD83}" type="datetimeFigureOut">
              <a:rPr lang="en-US" smtClean="0"/>
              <a:pPr/>
              <a:t>4/7/2016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FC5C5-0E3F-42E9-AFCE-9E7B8AEE95B3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  <p:transition advClick="0" advTm="1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7E42D-5314-4C44-B55B-15738EEDFD83}" type="datetimeFigureOut">
              <a:rPr lang="en-US" smtClean="0"/>
              <a:pPr/>
              <a:t>4/7/2016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FC5C5-0E3F-42E9-AFCE-9E7B8AEE95B3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  <p:transition advClick="0" advTm="1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7E42D-5314-4C44-B55B-15738EEDFD83}" type="datetimeFigureOut">
              <a:rPr lang="en-US" smtClean="0"/>
              <a:pPr/>
              <a:t>4/7/2016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FC5C5-0E3F-42E9-AFCE-9E7B8AEE95B3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  <p:transition advClick="0" advTm="1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67E42D-5314-4C44-B55B-15738EEDFD83}" type="datetimeFigureOut">
              <a:rPr lang="en-US" smtClean="0"/>
              <a:pPr/>
              <a:t>4/7/2016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FFC5C5-0E3F-42E9-AFCE-9E7B8AEE95B3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10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AAA\HowesSeries\HowesA0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4913" y="1803400"/>
            <a:ext cx="4192587" cy="325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:\AAA\HowesSeries\HowesA01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4913" y="1803400"/>
            <a:ext cx="4192587" cy="325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G:\AAA\HowesSeries\HowesA02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4913" y="1803400"/>
            <a:ext cx="4192587" cy="325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G:\AAA\HowesSeries\HowesA02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4913" y="1803400"/>
            <a:ext cx="4192587" cy="325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G:\AAA\HowesSeries\HowesA02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4913" y="1803400"/>
            <a:ext cx="4192587" cy="325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G:\AAA\HowesSeries\HowesA02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4913" y="1803400"/>
            <a:ext cx="4192587" cy="325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owesA02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76022" y="1803029"/>
            <a:ext cx="4191955" cy="3251941"/>
          </a:xfrm>
          <a:prstGeom prst="rect">
            <a:avLst/>
          </a:prstGeom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owesA03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76022" y="1803029"/>
            <a:ext cx="4191955" cy="3251941"/>
          </a:xfrm>
          <a:prstGeom prst="rect">
            <a:avLst/>
          </a:prstGeom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owesA03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76022" y="1803029"/>
            <a:ext cx="4191955" cy="3251941"/>
          </a:xfrm>
          <a:prstGeom prst="rect">
            <a:avLst/>
          </a:prstGeom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owesA03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76022" y="1803029"/>
            <a:ext cx="4191955" cy="3251941"/>
          </a:xfrm>
          <a:prstGeom prst="rect">
            <a:avLst/>
          </a:prstGeom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owesA03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76022" y="1803029"/>
            <a:ext cx="4191955" cy="3251941"/>
          </a:xfrm>
          <a:prstGeom prst="rect">
            <a:avLst/>
          </a:prstGeom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AAA\HowesSeries\HowesA00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4913" y="1803400"/>
            <a:ext cx="4192587" cy="325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owesA03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76022" y="1803029"/>
            <a:ext cx="4191955" cy="3251941"/>
          </a:xfrm>
          <a:prstGeom prst="rect">
            <a:avLst/>
          </a:prstGeom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owesA03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76022" y="1803029"/>
            <a:ext cx="4191955" cy="3251941"/>
          </a:xfrm>
          <a:prstGeom prst="rect">
            <a:avLst/>
          </a:prstGeom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owesA04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76022" y="1803029"/>
            <a:ext cx="4191955" cy="3251941"/>
          </a:xfrm>
          <a:prstGeom prst="rect">
            <a:avLst/>
          </a:prstGeom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owesA04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76022" y="1803029"/>
            <a:ext cx="4191955" cy="3251941"/>
          </a:xfrm>
          <a:prstGeom prst="rect">
            <a:avLst/>
          </a:prstGeom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owesA04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76022" y="1803029"/>
            <a:ext cx="4191955" cy="3251941"/>
          </a:xfrm>
          <a:prstGeom prst="rect">
            <a:avLst/>
          </a:prstGeom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owesA04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76022" y="1803029"/>
            <a:ext cx="4191955" cy="3251941"/>
          </a:xfrm>
          <a:prstGeom prst="rect">
            <a:avLst/>
          </a:prstGeom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owesA05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76022" y="1803029"/>
            <a:ext cx="4191955" cy="3251941"/>
          </a:xfrm>
          <a:prstGeom prst="rect">
            <a:avLst/>
          </a:prstGeom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owesA05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76022" y="1803029"/>
            <a:ext cx="4191955" cy="3251941"/>
          </a:xfrm>
          <a:prstGeom prst="rect">
            <a:avLst/>
          </a:prstGeom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owesA05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76022" y="1803029"/>
            <a:ext cx="4191955" cy="3251941"/>
          </a:xfrm>
          <a:prstGeom prst="rect">
            <a:avLst/>
          </a:prstGeom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owesA05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76022" y="1803029"/>
            <a:ext cx="4191955" cy="3251941"/>
          </a:xfrm>
          <a:prstGeom prst="rect">
            <a:avLst/>
          </a:prstGeom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AAA\HowesSeries\HowesA0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4913" y="1803400"/>
            <a:ext cx="4192587" cy="325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AAA\Animation\HowesSeries\HowesA05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4913" y="1803400"/>
            <a:ext cx="4192587" cy="325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AAA\Animation\HowesSeries\HowesA06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4913" y="1803400"/>
            <a:ext cx="4192587" cy="325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AAA\Animation\HowesSeries\HowesA06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4913" y="1803400"/>
            <a:ext cx="4192587" cy="325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:\AAA\Animation\HowesSeries\HowesA06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4913" y="1803400"/>
            <a:ext cx="4192587" cy="325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AAA\Animation\HowesSeries\HowesA06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4913" y="1803400"/>
            <a:ext cx="4192587" cy="325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G:\AAA\Animation\HowesSeries\HowesA06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4913" y="1803400"/>
            <a:ext cx="4192587" cy="325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AAA\Animation\HowesSeries\HowesA07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4913" y="1803400"/>
            <a:ext cx="4192587" cy="325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G:\AAA\Animation\HowesSeries\HowesA07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4913" y="1803400"/>
            <a:ext cx="4192587" cy="325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G:\AAA\Animation\HowesSeries\HowesA07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4913" y="1803400"/>
            <a:ext cx="4192587" cy="325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:\AAA\Animation\HowesSeries\HowesA07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4913" y="1803400"/>
            <a:ext cx="4192587" cy="325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:\AAA\HowesSeries\HowesA00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4913" y="1803400"/>
            <a:ext cx="4192587" cy="325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G:\AAA\Animation\HowesSeries\HowesA07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4913" y="1803400"/>
            <a:ext cx="4192587" cy="325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G:\AAA\Animation\HowesSeries\HowesA08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4913" y="1803400"/>
            <a:ext cx="4192587" cy="325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G:\AAA\Animation\HowesSeries\HowesA08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4913" y="1803400"/>
            <a:ext cx="4192587" cy="325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G:\AAA\Animation\HowesSeries\HowesA08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4913" y="1803400"/>
            <a:ext cx="4192587" cy="325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G:\AAA\Animation\HowesSeries\HowesA08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4913" y="1803400"/>
            <a:ext cx="4192587" cy="325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G:\AAA\Animation\HowesSeries\HowesA08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4913" y="1803400"/>
            <a:ext cx="4192587" cy="325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G:\AAA\Animation\HowesSeries\HowesA09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4913" y="1803400"/>
            <a:ext cx="4192587" cy="325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G:\AAA\Animation\HowesSeries\HowesA09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4913" y="1803400"/>
            <a:ext cx="4192587" cy="325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G:\AAA\Animation\HowesSeries\HowesA09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4913" y="1803400"/>
            <a:ext cx="4192587" cy="325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G:\AAA\Animation\HowesSeries\HowesA09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4913" y="1803400"/>
            <a:ext cx="4192587" cy="325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AAA\HowesSeries\HowesA00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4913" y="1803400"/>
            <a:ext cx="4192587" cy="325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G:\AAA\Animation\HowesSeries\HowesA09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4913" y="1803400"/>
            <a:ext cx="4192587" cy="325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G:\AAA\Animation\HowesSeries\HowesA1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4913" y="1803400"/>
            <a:ext cx="4192587" cy="325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G:\AAA\Animation\HowesSeries\HowesA10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4913" y="1803400"/>
            <a:ext cx="4192587" cy="325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G:\AAA\Animation\HowesSeries\HowesA1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4913" y="1803400"/>
            <a:ext cx="4192587" cy="325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G:\AAA\Animation\HowesSeries\HowesA10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4913" y="1803400"/>
            <a:ext cx="4192587" cy="325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G:\AAA\Animation\HowesSeries\HowesA10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4913" y="1803400"/>
            <a:ext cx="4192587" cy="325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G:\AAA\Animation\HowesSeries\HowesA1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4913" y="1803400"/>
            <a:ext cx="4192587" cy="325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G:\AAA\Animation\HowesSeries\HowesA1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4913" y="1803400"/>
            <a:ext cx="4192587" cy="325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G:\AAA\Animation\HowesSeries\HowesA11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4913" y="1803400"/>
            <a:ext cx="4192587" cy="325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G:\AAA\Animation\HowesSeries\HowesA11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4913" y="1803400"/>
            <a:ext cx="4192587" cy="325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G:\AAA\HowesSeries\HowesA0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4913" y="1803400"/>
            <a:ext cx="4192587" cy="325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G:\AAA\Animation\HowesSeries\HowesA11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4913" y="1803400"/>
            <a:ext cx="4192587" cy="325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G:\AAA\Animation\HowesSeries\HowesA12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4913" y="1803400"/>
            <a:ext cx="4192587" cy="325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G:\AAA\Animation\HowesSeries\HowesA12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4913" y="1803400"/>
            <a:ext cx="4192587" cy="325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G:\AAA\Animation\HowesSeries\HowesA12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4913" y="1803400"/>
            <a:ext cx="4192587" cy="325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G:\AAA\Animation\HowesSeries\HowesA12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4913" y="1803400"/>
            <a:ext cx="4192587" cy="325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G:\AAA\Animation\HowesSeries\HowesA12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4913" y="1803400"/>
            <a:ext cx="4192587" cy="325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AAA\HowesSeries\HowesA0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4913" y="1803400"/>
            <a:ext cx="4192587" cy="325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G:\AAA\HowesSeries\HowesA01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4913" y="1803400"/>
            <a:ext cx="4192587" cy="325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G:\AAA\HowesSeries\HowesA01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4913" y="1803400"/>
            <a:ext cx="4192587" cy="325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0</Words>
  <Application>Microsoft Office PowerPoint</Application>
  <PresentationFormat>On-screen Show (4:3)</PresentationFormat>
  <Paragraphs>0</Paragraphs>
  <Slides>65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66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ashish</dc:creator>
  <cp:lastModifiedBy>SOMAMITRA</cp:lastModifiedBy>
  <cp:revision>23</cp:revision>
  <dcterms:created xsi:type="dcterms:W3CDTF">2014-02-12T07:12:57Z</dcterms:created>
  <dcterms:modified xsi:type="dcterms:W3CDTF">2016-04-07T09:17:27Z</dcterms:modified>
</cp:coreProperties>
</file>